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5" autoAdjust="0"/>
    <p:restoredTop sz="94660"/>
  </p:normalViewPr>
  <p:slideViewPr>
    <p:cSldViewPr>
      <p:cViewPr varScale="1">
        <p:scale>
          <a:sx n="70" d="100"/>
          <a:sy n="70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4F527F8-70ED-41B9-8AE0-29B60A322BE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B98956-51D3-4E94-B46F-D6ABB2FACBB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59" t="3193" r="6845"/>
          <a:stretch/>
        </p:blipFill>
        <p:spPr bwMode="hidden">
          <a:xfrm>
            <a:off x="0" y="0"/>
            <a:ext cx="4876800" cy="68580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5029200" y="1799062"/>
            <a:ext cx="3989231" cy="14700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r-PK" dirty="0" smtClean="0"/>
              <a:t>انتظار کا صحیح مفہوم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20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52401"/>
            <a:ext cx="7315200" cy="1295400"/>
          </a:xfrm>
        </p:spPr>
        <p:txBody>
          <a:bodyPr>
            <a:normAutofit/>
          </a:bodyPr>
          <a:lstStyle/>
          <a:p>
            <a:pPr algn="ctr"/>
            <a:r>
              <a:rPr lang="ur-PK" sz="5400" dirty="0">
                <a:solidFill>
                  <a:schemeClr val="tx1"/>
                </a:solidFill>
                <a:latin typeface="Jameel Noori Nastaleeq" panose="02000503000000000004" pitchFamily="2" charset="-78"/>
                <a:ea typeface="+mn-ea"/>
                <a:cs typeface="Jameel Noori Nastaleeq" panose="02000503000000000004" pitchFamily="2" charset="-78"/>
              </a:rPr>
              <a:t>کتاب</a:t>
            </a:r>
            <a:endParaRPr lang="en-US" sz="5400" dirty="0">
              <a:solidFill>
                <a:schemeClr val="tx1"/>
              </a:solidFill>
              <a:latin typeface="Jameel Noori Nastaleeq" panose="02000503000000000004" pitchFamily="2" charset="-78"/>
              <a:ea typeface="+mn-ea"/>
              <a:cs typeface="Jameel Noori Nastaleeq" panose="02000503000000000004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315200" cy="4267200"/>
          </a:xfrm>
        </p:spPr>
        <p:txBody>
          <a:bodyPr>
            <a:noAutofit/>
          </a:bodyPr>
          <a:lstStyle/>
          <a:p>
            <a:pPr algn="r">
              <a:lnSpc>
                <a:spcPct val="150000"/>
              </a:lnSpc>
            </a:pP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نام کتاب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:  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انتظار کا صحیح مفہوم</a:t>
            </a:r>
          </a:p>
          <a:p>
            <a:pPr algn="r">
              <a:lnSpc>
                <a:spcPct val="150000"/>
              </a:lnSpc>
            </a:pP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تالیف   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:     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آیتہ اللہ محمدمہدی آصفی</a:t>
            </a:r>
          </a:p>
          <a:p>
            <a:pPr algn="r">
              <a:lnSpc>
                <a:spcPct val="150000"/>
              </a:lnSpc>
            </a:pP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مترجم  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: 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سید کمیل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اصغر  زیدی</a:t>
            </a:r>
            <a:endParaRPr lang="ur-PK" sz="32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تصحیح :        سید 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منظر صادق زیدی</a:t>
            </a:r>
          </a:p>
          <a:p>
            <a:pPr algn="r" rtl="1">
              <a:lnSpc>
                <a:spcPct val="150000"/>
              </a:lnSpc>
            </a:pP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ن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اشر    </a:t>
            </a:r>
            <a:r>
              <a:rPr lang="ur-PK" sz="320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: </a:t>
            </a:r>
            <a:r>
              <a:rPr lang="ur-PK" sz="320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  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مجمع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جہانی </a:t>
            </a:r>
            <a:r>
              <a:rPr lang="ur-PK" sz="32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اہلِ  </a:t>
            </a: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بیتؑ</a:t>
            </a:r>
            <a:r>
              <a:rPr lang="en-US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</a:t>
            </a:r>
            <a:endParaRPr lang="en-US" sz="32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044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315200" cy="1154097"/>
          </a:xfrm>
        </p:spPr>
        <p:txBody>
          <a:bodyPr/>
          <a:lstStyle/>
          <a:p>
            <a:pPr algn="ctr"/>
            <a:r>
              <a:rPr lang="ur-PK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فہرست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5029200"/>
          </a:xfrm>
        </p:spPr>
        <p:txBody>
          <a:bodyPr numCol="1">
            <a:normAutofit lnSpcReduction="10000"/>
          </a:bodyPr>
          <a:lstStyle/>
          <a:p>
            <a:pPr marL="395288" indent="-349250" algn="r" rtl="1"/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      مقدمہ</a:t>
            </a:r>
            <a:endParaRPr lang="en-US" sz="3200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marL="395288" indent="-349250" algn="r" rtl="1"/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حصہ  اول</a:t>
            </a:r>
          </a:p>
          <a:p>
            <a:pPr marL="669608" lvl="1" indent="-349250" algn="r" rtl="1"/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مسلۂ  انتظار  اور وضاحت مختلف مکاتب ِ فکر کی روشنی میں</a:t>
            </a:r>
          </a:p>
          <a:p>
            <a:pPr marL="669608" lvl="1" indent="-349250" algn="r" rtl="1"/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انتظار کی  قسمیں</a:t>
            </a:r>
            <a:endParaRPr lang="ur-PK" sz="2800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marL="669608" lvl="1" indent="-349250" algn="r" rtl="1"/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تاخیرِ ظہور کی وجہ</a:t>
            </a:r>
          </a:p>
          <a:p>
            <a:pPr marL="395288" indent="-349250" algn="r" rtl="1"/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حصہ  دوئم</a:t>
            </a:r>
          </a:p>
          <a:p>
            <a:pPr marL="669608" lvl="1" indent="-349250" algn="r" rtl="1"/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راہ ہموار کرنے والے</a:t>
            </a:r>
          </a:p>
          <a:p>
            <a:pPr marL="669608" lvl="1" indent="-349250" algn="r" rtl="1"/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انصار</a:t>
            </a:r>
          </a:p>
          <a:p>
            <a:pPr marL="395288" indent="-349250" algn="r" rtl="1"/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ہماری ذمہ داری</a:t>
            </a:r>
          </a:p>
          <a:p>
            <a:pPr marL="395288" indent="-349250" algn="r" rtl="1"/>
            <a:endParaRPr lang="ur-PK" sz="3000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algn="r" rtl="1"/>
            <a:endParaRPr lang="en-US" sz="32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4940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7315200" cy="1154097"/>
          </a:xfrm>
        </p:spPr>
        <p:txBody>
          <a:bodyPr>
            <a:normAutofit fontScale="90000"/>
          </a:bodyPr>
          <a:lstStyle/>
          <a:p>
            <a:pPr algn="r" rtl="1"/>
            <a:r>
              <a:rPr lang="ur-PK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مسلۂ  انتظار  اور مختلف مکاتب ِ فکر کی روشنی </a:t>
            </a:r>
            <a:r>
              <a:rPr lang="ur-PK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میں وضاحت</a:t>
            </a:r>
            <a:r>
              <a:rPr lang="ur-PK" dirty="0"/>
              <a:t/>
            </a:r>
            <a:br>
              <a:rPr lang="ur-PK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08078"/>
            <a:ext cx="7315200" cy="53340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مسلئہ انتظار</a:t>
            </a:r>
          </a:p>
          <a:p>
            <a:pPr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لا مذھب مکاتبِ فکر کی روشنی میں</a:t>
            </a:r>
          </a:p>
          <a:p>
            <a:pPr lvl="1"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برٹرانڈ راسل کے مطابق</a:t>
            </a:r>
          </a:p>
          <a:p>
            <a:pPr algn="r" rtl="1">
              <a:lnSpc>
                <a:spcPct val="150000"/>
              </a:lnSpc>
            </a:pPr>
            <a:r>
              <a:rPr lang="ur-PK" sz="35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قبلِ اسلام کے  ادیان کے مطابق</a:t>
            </a:r>
          </a:p>
          <a:p>
            <a:pPr lvl="1"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سورۃ انبیا ء /۱۰۵</a:t>
            </a:r>
          </a:p>
          <a:p>
            <a:pPr algn="r" rtl="1">
              <a:lnSpc>
                <a:spcPct val="150000"/>
              </a:lnSpc>
            </a:pPr>
            <a:r>
              <a:rPr lang="ur-PK" sz="35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اہلِ سنت کی نظر میں</a:t>
            </a:r>
          </a:p>
          <a:p>
            <a:pPr lvl="1"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مقدمہِ  ابنِ خلدون</a:t>
            </a:r>
            <a:endParaRPr lang="en-US" sz="28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982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1154097"/>
          </a:xfrm>
        </p:spPr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ur-PK" sz="36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انتظار کی  قسمیں</a:t>
            </a:r>
            <a:r>
              <a:rPr lang="ur-PK" sz="28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/>
            </a:r>
            <a:br>
              <a:rPr lang="ur-PK" sz="28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3539527"/>
          </a:xfrm>
        </p:spPr>
        <p:txBody>
          <a:bodyPr>
            <a:normAutofit fontScale="92500"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پہلی  قسم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ناچار    امید کے بلبوتے جدوجہد کرنا</a:t>
            </a:r>
          </a:p>
          <a:p>
            <a:pPr lvl="2"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ڈوبتے آدمی کی مثال</a:t>
            </a:r>
          </a:p>
          <a:p>
            <a:pPr algn="r" rtl="1">
              <a:lnSpc>
                <a:spcPct val="16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           دوسری قسم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عملِ پیہم کے ساتھ فتح کی امید</a:t>
            </a:r>
          </a:p>
          <a:p>
            <a:pPr marL="320040" lvl="1" indent="0" algn="r" rtl="1">
              <a:buNone/>
            </a:pPr>
            <a:endParaRPr lang="ur-PK" sz="30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01902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7315200" cy="1154097"/>
          </a:xfrm>
        </p:spPr>
        <p:txBody>
          <a:bodyPr/>
          <a:lstStyle/>
          <a:p>
            <a:pPr lvl="1" algn="ctr" rtl="1">
              <a:spcBef>
                <a:spcPct val="0"/>
              </a:spcBef>
            </a:pPr>
            <a:r>
              <a:rPr lang="ur-PK" sz="48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تاخیرِ ظہور کی وجہ</a:t>
            </a:r>
            <a:r>
              <a:rPr lang="ur-PK" sz="30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/>
            </a:r>
            <a:br>
              <a:rPr lang="ur-PK" sz="3000" dirty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315200" cy="4724400"/>
          </a:xfrm>
        </p:spPr>
        <p:txBody>
          <a:bodyPr>
            <a:noAutofit/>
          </a:bodyPr>
          <a:lstStyle/>
          <a:p>
            <a:pPr algn="r" rtl="1">
              <a:lnSpc>
                <a:spcPct val="16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دو نظریے:</a:t>
            </a:r>
          </a:p>
          <a:p>
            <a:pPr lvl="1" algn="r" rtl="1">
              <a:lnSpc>
                <a:spcPct val="16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پہلا نظریہ</a:t>
            </a:r>
          </a:p>
          <a:p>
            <a:pPr lvl="2" algn="r" rtl="1">
              <a:lnSpc>
                <a:spcPct val="16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مناسب ناساز حالات نہیں</a:t>
            </a:r>
          </a:p>
          <a:p>
            <a:pPr lvl="1" algn="r" rtl="1">
              <a:lnSpc>
                <a:spcPct val="16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دوسرا نظریہ</a:t>
            </a:r>
          </a:p>
          <a:p>
            <a:pPr lvl="2" algn="r" rtl="1">
              <a:lnSpc>
                <a:spcPct val="16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بقدرِ کافی انصار کا نہ ہونا</a:t>
            </a:r>
          </a:p>
          <a:p>
            <a:pPr lvl="3" algn="r" rtl="1">
              <a:lnSpc>
                <a:spcPct val="16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سورۃ انفال/۶۰ </a:t>
            </a:r>
            <a:endParaRPr lang="en-US" sz="28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29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09600"/>
            <a:ext cx="7315200" cy="990600"/>
          </a:xfrm>
        </p:spPr>
        <p:txBody>
          <a:bodyPr>
            <a:normAutofit/>
          </a:bodyPr>
          <a:lstStyle/>
          <a:p>
            <a:pPr algn="ctr" rtl="1"/>
            <a:r>
              <a:rPr lang="ur-PK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حصہ دوئم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876800"/>
          </a:xfrm>
        </p:spPr>
        <p:txBody>
          <a:bodyPr>
            <a:normAutofit fontScale="85000" lnSpcReduction="20000"/>
          </a:bodyPr>
          <a:lstStyle/>
          <a:p>
            <a:pPr algn="r" rtl="1">
              <a:lnSpc>
                <a:spcPct val="150000"/>
              </a:lnSpc>
            </a:pPr>
            <a:r>
              <a:rPr lang="ur-PK" sz="35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راہ ہموار کرنے والے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سیسسہ پلای ہوی جماعت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عالمی ردِعمل</a:t>
            </a:r>
          </a:p>
          <a:p>
            <a:pPr lvl="2" algn="r" rtl="1">
              <a:lnSpc>
                <a:spcPct val="150000"/>
              </a:lnSpc>
            </a:pPr>
            <a:r>
              <a:rPr lang="ur-PK" sz="26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ابان بن تغلب کا واقعہ</a:t>
            </a:r>
          </a:p>
          <a:p>
            <a:pPr algn="r" rtl="1">
              <a:lnSpc>
                <a:spcPct val="150000"/>
              </a:lnSpc>
            </a:pPr>
            <a:r>
              <a:rPr lang="ur-PK" sz="35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انصار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ایسے خزانے جن کے اندر نہ سونا ہے نہ چاندی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طاقت و قوت</a:t>
            </a:r>
          </a:p>
          <a:p>
            <a:pPr lvl="1" algn="r" rtl="1">
              <a:lnSpc>
                <a:spcPct val="150000"/>
              </a:lnSpc>
            </a:pPr>
            <a:r>
              <a:rPr lang="ur-PK" sz="30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شعور و بصیرت</a:t>
            </a:r>
          </a:p>
          <a:p>
            <a:pPr lvl="1" algn="r" rtl="1"/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7317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54097"/>
          </a:xfrm>
        </p:spPr>
        <p:txBody>
          <a:bodyPr>
            <a:normAutofit/>
          </a:bodyPr>
          <a:lstStyle/>
          <a:p>
            <a:pPr algn="ctr" rtl="1"/>
            <a:r>
              <a:rPr lang="ur-PK" sz="44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جاری</a:t>
            </a:r>
            <a:endParaRPr lang="en-US" sz="44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315200" cy="4191000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150000"/>
              </a:lnSpc>
            </a:pPr>
            <a:r>
              <a:rPr lang="ur-PK" sz="36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انصار</a:t>
            </a:r>
          </a:p>
          <a:p>
            <a:pPr lvl="1"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عزمِ محکم</a:t>
            </a:r>
          </a:p>
          <a:p>
            <a:pPr lvl="1"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موت کی آرزو اور شوقِ شہادت</a:t>
            </a:r>
          </a:p>
          <a:p>
            <a:pPr lvl="1"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متوازن شخصیت</a:t>
            </a:r>
          </a:p>
          <a:p>
            <a:pPr lvl="1" algn="r" rtl="1">
              <a:lnSpc>
                <a:spcPct val="150000"/>
              </a:lnSpc>
            </a:pPr>
            <a:r>
              <a:rPr lang="ur-PK" sz="32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رھبان باللیل لیوث بالنھار</a:t>
            </a:r>
          </a:p>
          <a:p>
            <a:pPr marL="320040" lvl="1" indent="0" algn="r" rtl="1">
              <a:buNone/>
            </a:pPr>
            <a:endParaRPr lang="ur-PK" sz="2600" dirty="0" smtClean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  <a:p>
            <a:pPr lvl="1" algn="r" rtl="1"/>
            <a:endParaRPr lang="en-US" sz="26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981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15200" cy="1154097"/>
          </a:xfrm>
        </p:spPr>
        <p:txBody>
          <a:bodyPr>
            <a:normAutofit/>
          </a:bodyPr>
          <a:lstStyle/>
          <a:p>
            <a:pPr algn="ctr" rtl="1"/>
            <a:r>
              <a:rPr lang="ur-PK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ہماری  ذمیداریاں</a:t>
            </a:r>
            <a:endParaRPr lang="en-US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590800"/>
            <a:ext cx="5638800" cy="3539527"/>
          </a:xfrm>
        </p:spPr>
        <p:txBody>
          <a:bodyPr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شعور و بیداری</a:t>
            </a:r>
          </a:p>
          <a:p>
            <a:pPr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امید و آرزو</a:t>
            </a:r>
          </a:p>
          <a:p>
            <a:pPr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استقامت</a:t>
            </a:r>
          </a:p>
          <a:p>
            <a:pPr algn="r" rtl="1">
              <a:lnSpc>
                <a:spcPct val="150000"/>
              </a:lnSpc>
            </a:pPr>
            <a:r>
              <a:rPr lang="ur-PK" sz="2800" dirty="0" smtClean="0">
                <a:latin typeface="Jameel Noori Nastaleeq" panose="02000503000000000004" pitchFamily="2" charset="-78"/>
                <a:cs typeface="Jameel Noori Nastaleeq" panose="02000503000000000004" pitchFamily="2" charset="-78"/>
              </a:rPr>
              <a:t>حرکت</a:t>
            </a:r>
          </a:p>
          <a:p>
            <a:pPr marL="45720" indent="0" algn="r" rtl="1">
              <a:buNone/>
            </a:pPr>
            <a:endParaRPr lang="en-US" sz="2800" dirty="0">
              <a:latin typeface="Jameel Noori Nastaleeq" panose="02000503000000000004" pitchFamily="2" charset="-78"/>
              <a:cs typeface="Jameel Noori Nastaleeq" panose="0200050300000000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4208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560</TotalTime>
  <Words>223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Perspective</vt:lpstr>
      <vt:lpstr>PowerPoint Presentation</vt:lpstr>
      <vt:lpstr>کتاب</vt:lpstr>
      <vt:lpstr>فہرست</vt:lpstr>
      <vt:lpstr>مسلۂ  انتظار  اور مختلف مکاتب ِ فکر کی روشنی میں وضاحت </vt:lpstr>
      <vt:lpstr>انتظار کی  قسمیں </vt:lpstr>
      <vt:lpstr>تاخیرِ ظہور کی وجہ </vt:lpstr>
      <vt:lpstr>حصہ دوئم</vt:lpstr>
      <vt:lpstr>جاری</vt:lpstr>
      <vt:lpstr>ہماری  ذمیداریاں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انتظار کا صحیح مفہوم</dc:title>
  <dc:creator>Raza Shah</dc:creator>
  <cp:lastModifiedBy>Raza Shah</cp:lastModifiedBy>
  <cp:revision>28</cp:revision>
  <dcterms:created xsi:type="dcterms:W3CDTF">2014-12-11T05:19:19Z</dcterms:created>
  <dcterms:modified xsi:type="dcterms:W3CDTF">2014-12-12T05:26:52Z</dcterms:modified>
</cp:coreProperties>
</file>